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3" r:id="rId1"/>
  </p:sldMasterIdLst>
  <p:sldIdLst>
    <p:sldId id="256" r:id="rId2"/>
    <p:sldId id="260" r:id="rId3"/>
    <p:sldId id="262" r:id="rId4"/>
    <p:sldId id="263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10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90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714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44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674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233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85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497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42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9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68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184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363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96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30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21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952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  <p:sldLayoutId id="2147483836" r:id="rId13"/>
    <p:sldLayoutId id="2147483837" r:id="rId14"/>
    <p:sldLayoutId id="2147483838" r:id="rId15"/>
    <p:sldLayoutId id="2147483839" r:id="rId16"/>
    <p:sldLayoutId id="214748384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Propuestas de gluteno para fin de año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62785" y="4777381"/>
            <a:ext cx="8915399" cy="1126283"/>
          </a:xfrm>
        </p:spPr>
        <p:txBody>
          <a:bodyPr>
            <a:normAutofit fontScale="92500" lnSpcReduction="20000"/>
          </a:bodyPr>
          <a:lstStyle/>
          <a:p>
            <a:r>
              <a:rPr lang="es-MX" sz="8800" b="1" dirty="0" smtClean="0"/>
              <a:t>2024</a:t>
            </a:r>
          </a:p>
          <a:p>
            <a:endParaRPr lang="es-MX" sz="8800" b="1" dirty="0"/>
          </a:p>
        </p:txBody>
      </p:sp>
    </p:spTree>
    <p:extLst>
      <p:ext uri="{BB962C8B-B14F-4D97-AF65-F5344CB8AC3E}">
        <p14:creationId xmlns:p14="http://schemas.microsoft.com/office/powerpoint/2010/main" val="3936096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03090"/>
            <a:ext cx="8911687" cy="150949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Catering surtido x</a:t>
            </a:r>
            <a:r>
              <a:rPr lang="es-MX" b="1" dirty="0" smtClean="0"/>
              <a:t> 18 </a:t>
            </a:r>
            <a:r>
              <a:rPr lang="es-MX" b="1" dirty="0" smtClean="0"/>
              <a:t>u(1-2 personas) </a:t>
            </a: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 smtClean="0"/>
              <a:t> </a:t>
            </a:r>
            <a:r>
              <a:rPr lang="es-MX" sz="2200" b="1" dirty="0" smtClean="0"/>
              <a:t>$ 1300</a:t>
            </a:r>
            <a:r>
              <a:rPr lang="es-MX" sz="2200" b="1" dirty="0"/>
              <a:t/>
            </a:r>
            <a:br>
              <a:rPr lang="es-MX" sz="2200" b="1" dirty="0"/>
            </a:br>
            <a:endParaRPr lang="es-MX" sz="2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648607"/>
          </a:xfrm>
        </p:spPr>
        <p:txBody>
          <a:bodyPr>
            <a:normAutofit lnSpcReduction="10000"/>
          </a:bodyPr>
          <a:lstStyle/>
          <a:p>
            <a:r>
              <a:rPr lang="es-MX" u="sng" dirty="0" smtClean="0"/>
              <a:t>variedades:</a:t>
            </a:r>
          </a:p>
          <a:p>
            <a:r>
              <a:rPr lang="es-MX" dirty="0" smtClean="0"/>
              <a:t>3 sándwiches de jamón y queso</a:t>
            </a:r>
          </a:p>
          <a:p>
            <a:r>
              <a:rPr lang="es-MX" dirty="0" smtClean="0"/>
              <a:t>3 mini pitas de bondiola, rúcula y tomate cherry</a:t>
            </a:r>
          </a:p>
          <a:p>
            <a:r>
              <a:rPr lang="es-MX" dirty="0" smtClean="0"/>
              <a:t>3 sándwiches de pan de nuez con lomito y queso</a:t>
            </a:r>
          </a:p>
          <a:p>
            <a:r>
              <a:rPr lang="es-MX" dirty="0" smtClean="0"/>
              <a:t>3 canastitas capresse</a:t>
            </a:r>
          </a:p>
          <a:p>
            <a:r>
              <a:rPr lang="es-MX" dirty="0" smtClean="0"/>
              <a:t>3 canastitas de puerros</a:t>
            </a:r>
          </a:p>
          <a:p>
            <a:r>
              <a:rPr lang="es-MX" dirty="0" smtClean="0"/>
              <a:t>3 brochette de pollo, cebolla y morrones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1964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200" b="1" dirty="0" smtClean="0"/>
              <a:t>Tartas enteras x 26 cm de diámetro </a:t>
            </a:r>
            <a:br>
              <a:rPr lang="es-MX" sz="3200" b="1" dirty="0" smtClean="0"/>
            </a:br>
            <a:r>
              <a:rPr lang="es-MX" sz="3200" b="1" dirty="0"/>
              <a:t> </a:t>
            </a:r>
            <a:r>
              <a:rPr lang="es-MX" sz="2700" b="1" dirty="0" smtClean="0"/>
              <a:t>$ 1400</a:t>
            </a:r>
            <a:br>
              <a:rPr lang="es-MX" sz="2700" b="1" dirty="0" smtClean="0"/>
            </a:br>
            <a:r>
              <a:rPr lang="es-MX" sz="2700" b="1" dirty="0" smtClean="0"/>
              <a:t> </a:t>
            </a:r>
            <a:r>
              <a:rPr lang="es-MX" sz="1600" b="1" dirty="0" smtClean="0"/>
              <a:t>APROXIMADAMENTE 10 PORCIONES</a:t>
            </a:r>
            <a:endParaRPr lang="es-MX" sz="1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Sabores recomendados:</a:t>
            </a:r>
          </a:p>
          <a:p>
            <a:r>
              <a:rPr lang="es-MX" dirty="0" smtClean="0"/>
              <a:t>Jamón y queso</a:t>
            </a:r>
          </a:p>
          <a:p>
            <a:r>
              <a:rPr lang="es-MX" dirty="0" smtClean="0"/>
              <a:t>Lomito y queso</a:t>
            </a:r>
          </a:p>
          <a:p>
            <a:r>
              <a:rPr lang="es-MX" dirty="0" smtClean="0"/>
              <a:t>Jamón, queso y ananá</a:t>
            </a:r>
          </a:p>
          <a:p>
            <a:r>
              <a:rPr lang="es-MX" dirty="0" smtClean="0"/>
              <a:t>Capresse</a:t>
            </a:r>
          </a:p>
          <a:p>
            <a:r>
              <a:rPr lang="es-MX" dirty="0" smtClean="0"/>
              <a:t>Napolitana</a:t>
            </a:r>
          </a:p>
          <a:p>
            <a:r>
              <a:rPr lang="es-MX" dirty="0" smtClean="0"/>
              <a:t>Champiñones, queso y ciboulette</a:t>
            </a:r>
          </a:p>
          <a:p>
            <a:r>
              <a:rPr lang="es-MX" dirty="0" smtClean="0"/>
              <a:t>4 quesos y semillas</a:t>
            </a:r>
          </a:p>
          <a:p>
            <a:r>
              <a:rPr lang="es-MX" dirty="0" smtClean="0"/>
              <a:t>Jamón, queso y palmitos con rúcula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75371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Para postre: medida justa (100 g) x 6u </a:t>
            </a:r>
            <a:br>
              <a:rPr lang="es-MX" b="1" dirty="0" smtClean="0"/>
            </a:br>
            <a:r>
              <a:rPr lang="es-MX" sz="2000" b="1" dirty="0"/>
              <a:t> </a:t>
            </a:r>
            <a:r>
              <a:rPr lang="es-MX" sz="2000" b="1" dirty="0" smtClean="0"/>
              <a:t/>
            </a:r>
            <a:br>
              <a:rPr lang="es-MX" sz="2000" b="1" dirty="0" smtClean="0"/>
            </a:br>
            <a:r>
              <a:rPr lang="es-MX" sz="2700" b="1" dirty="0" smtClean="0"/>
              <a:t>$ 1100</a:t>
            </a:r>
            <a:endParaRPr lang="es-MX" sz="27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2000" b="1" dirty="0" smtClean="0"/>
              <a:t>Opciones con azúcar </a:t>
            </a:r>
          </a:p>
          <a:p>
            <a:r>
              <a:rPr lang="es-MX" dirty="0" smtClean="0"/>
              <a:t>Lemon</a:t>
            </a:r>
          </a:p>
          <a:p>
            <a:r>
              <a:rPr lang="es-MX" dirty="0" smtClean="0"/>
              <a:t>Brownie con dulce de leche y merengue italiano con nueces</a:t>
            </a:r>
          </a:p>
          <a:p>
            <a:r>
              <a:rPr lang="es-MX" dirty="0" smtClean="0"/>
              <a:t>Ganage chocolate con almendras</a:t>
            </a:r>
          </a:p>
          <a:p>
            <a:endParaRPr lang="es-MX" dirty="0"/>
          </a:p>
          <a:p>
            <a:r>
              <a:rPr lang="es-MX" sz="2000" b="1" dirty="0" smtClean="0"/>
              <a:t>Opciones sin azúcar</a:t>
            </a:r>
          </a:p>
          <a:p>
            <a:r>
              <a:rPr lang="es-MX" dirty="0" smtClean="0"/>
              <a:t>Lemon</a:t>
            </a:r>
          </a:p>
          <a:p>
            <a:r>
              <a:rPr lang="es-MX" dirty="0" smtClean="0"/>
              <a:t>Cheese de maracuyá</a:t>
            </a:r>
          </a:p>
          <a:p>
            <a:r>
              <a:rPr lang="es-MX" dirty="0" smtClean="0"/>
              <a:t>Postre brownies con dulce de leche y coco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51104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27585" y="1198179"/>
            <a:ext cx="6810705" cy="2816774"/>
          </a:xfrm>
        </p:spPr>
        <p:txBody>
          <a:bodyPr>
            <a:normAutofit fontScale="90000"/>
          </a:bodyPr>
          <a:lstStyle/>
          <a:p>
            <a:r>
              <a:rPr lang="es-MX" sz="2700" b="1" dirty="0" smtClean="0"/>
              <a:t> </a:t>
            </a:r>
            <a:br>
              <a:rPr lang="es-MX" sz="2700" b="1" dirty="0" smtClean="0"/>
            </a:br>
            <a:r>
              <a:rPr lang="es-MX" sz="2700" b="1" dirty="0" smtClean="0"/>
              <a:t>DULCES TIPICOS DE FESTEJOS NAVIDEÑOS:</a:t>
            </a:r>
            <a:br>
              <a:rPr lang="es-MX" sz="2700" b="1" dirty="0" smtClean="0"/>
            </a:br>
            <a:r>
              <a:rPr lang="es-MX" sz="2700" b="1" dirty="0" smtClean="0"/>
              <a:t/>
            </a:r>
            <a:br>
              <a:rPr lang="es-MX" sz="2700" b="1" dirty="0" smtClean="0"/>
            </a:br>
            <a:r>
              <a:rPr lang="es-MX" sz="2700" b="1" dirty="0" smtClean="0"/>
              <a:t/>
            </a:r>
            <a:br>
              <a:rPr lang="es-MX" sz="2700" b="1" dirty="0" smtClean="0"/>
            </a:br>
            <a:r>
              <a:rPr lang="es-MX" sz="2700" b="1" dirty="0"/>
              <a:t/>
            </a:r>
            <a:br>
              <a:rPr lang="es-MX" sz="2700" b="1" dirty="0"/>
            </a:br>
            <a:r>
              <a:rPr lang="es-MX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Pan dulce x 300 g $ 500/sin azúcar $ 500</a:t>
            </a:r>
            <a:br>
              <a:rPr lang="es-MX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MX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Budín Ingles x 500 g $ 600/sin azúcar $ </a:t>
            </a:r>
            <a:r>
              <a:rPr lang="es-MX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  <a:r>
              <a:rPr lang="es-MX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00</a:t>
            </a:r>
            <a:br>
              <a:rPr lang="es-MX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MX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Tronco de chocolate bañado x 500 g $ 400</a:t>
            </a:r>
            <a:br>
              <a:rPr lang="es-MX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MX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Budines chicos y divertidos x 250 g $ 350</a:t>
            </a:r>
            <a:br>
              <a:rPr lang="es-MX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MX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Box regalo 4 budines x 250 g a elección: $1350</a:t>
            </a:r>
            <a:r>
              <a:rPr lang="es-MX" sz="1800" dirty="0" smtClean="0"/>
              <a:t> </a:t>
            </a:r>
            <a:br>
              <a:rPr lang="es-MX" sz="1800" dirty="0" smtClean="0"/>
            </a:br>
            <a:r>
              <a:rPr lang="es-MX" sz="1800" dirty="0" smtClean="0"/>
              <a:t/>
            </a:r>
            <a:br>
              <a:rPr lang="es-MX" sz="1800" dirty="0" smtClean="0"/>
            </a:br>
            <a:endParaRPr lang="es-MX" sz="2700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2554013" y="4288222"/>
            <a:ext cx="7665710" cy="130328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dirty="0" smtClean="0"/>
              <a:t>       </a:t>
            </a:r>
            <a:r>
              <a:rPr lang="es-MX" b="1" dirty="0" smtClean="0"/>
              <a:t>Sabores de los budines (250 g) divertidos:</a:t>
            </a:r>
          </a:p>
          <a:p>
            <a:r>
              <a:rPr lang="es-MX" dirty="0" smtClean="0"/>
              <a:t>Chocolate y almendras</a:t>
            </a:r>
          </a:p>
          <a:p>
            <a:r>
              <a:rPr lang="es-MX" dirty="0" smtClean="0"/>
              <a:t>Vainilla con pasas de uva y maní tostado</a:t>
            </a:r>
          </a:p>
          <a:p>
            <a:r>
              <a:rPr lang="es-MX" dirty="0" smtClean="0"/>
              <a:t>Naranja con glasé de limón</a:t>
            </a:r>
          </a:p>
          <a:p>
            <a:r>
              <a:rPr lang="es-MX" dirty="0" smtClean="0"/>
              <a:t>Con semillas chía, lino y sésamo con baño chocolate blanco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40177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657</TotalTime>
  <Words>267</Words>
  <Application>Microsoft Office PowerPoint</Application>
  <PresentationFormat>Panorámica</PresentationFormat>
  <Paragraphs>36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Sala de reuniones Ion</vt:lpstr>
      <vt:lpstr>Propuestas de gluteno para fin de año</vt:lpstr>
      <vt:lpstr> Catering surtido x 18 u(1-2 personas)   $ 1300 </vt:lpstr>
      <vt:lpstr>Tartas enteras x 26 cm de diámetro   $ 1400  APROXIMADAMENTE 10 PORCIONES</vt:lpstr>
      <vt:lpstr>Para postre: medida justa (100 g) x 6u    $ 1100</vt:lpstr>
      <vt:lpstr>  DULCES TIPICOS DE FESTEJOS NAVIDEÑOS:    Pan dulce x 300 g $ 500/sin azúcar $ 500 Budín Ingles x 500 g $ 600/sin azúcar $ 600 Tronco de chocolate bañado x 500 g $ 400 Budines chicos y divertidos x 250 g $ 350 Box regalo 4 budines x 250 g a elección: $1350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Propuestas de gluteno para fin de año</dc:title>
  <dc:creator>Gluteno</dc:creator>
  <cp:lastModifiedBy>Gluteno</cp:lastModifiedBy>
  <cp:revision>79</cp:revision>
  <dcterms:created xsi:type="dcterms:W3CDTF">2023-12-05T15:43:13Z</dcterms:created>
  <dcterms:modified xsi:type="dcterms:W3CDTF">2024-11-29T13:23:34Z</dcterms:modified>
</cp:coreProperties>
</file>